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AEFF788-B9D4-4F01-A2AE-87292B4E0A69}">
  <a:tblStyle styleId="{9AEFF788-B9D4-4F01-A2AE-87292B4E0A6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72c80720c_0_3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272c80720c_0_3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310a0bd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4310a0bd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2fdc28d56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42fdc28d56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{9AEFF788-B9D4-4F01-A2AE-87292B4E0A69}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{9AEFF788-B9D4-4F01-A2AE-87292B4E0A69}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policy of protecting the interests of native-born or established inhabitants against those of immigrants.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“Though nativism often manifests as prejudice against people who are not U.S. citizens, the ideology encompasses a much broader, symbolic definition of national identity.”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Katie Oxx,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Nativist Movement in America: Religious Conflict in the 19th Century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2013.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Nativism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/>
        </p:nvSpPr>
        <p:spPr>
          <a:xfrm>
            <a:off x="182100" y="3060750"/>
            <a:ext cx="32742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Tweedle, “Immigration to the United States Over Time,” CC BY-SA 4.0.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3549875" y="102300"/>
            <a:ext cx="5428500" cy="25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By 1844, immigration to the United States had rapidly and exponentially increased.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Additionally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immigrants began coming from countries that previously were not represented in the U.S. population.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predict will be the effects and impact of these changes?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2" name="Google Shape;152;p28"/>
          <p:cNvPicPr preferRelativeResize="0"/>
          <p:nvPr/>
        </p:nvPicPr>
        <p:blipFill rotWithShape="1">
          <a:blip r:embed="rId3">
            <a:alphaModFix/>
          </a:blip>
          <a:srcRect b="0" l="0" r="76200" t="64803"/>
          <a:stretch/>
        </p:blipFill>
        <p:spPr>
          <a:xfrm>
            <a:off x="182100" y="102300"/>
            <a:ext cx="3274149" cy="2816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3" name="Google Shape;153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